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8FCA"/>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60" autoAdjust="0"/>
    <p:restoredTop sz="94660"/>
  </p:normalViewPr>
  <p:slideViewPr>
    <p:cSldViewPr snapToGrid="0">
      <p:cViewPr varScale="1">
        <p:scale>
          <a:sx n="40" d="100"/>
          <a:sy n="40" d="100"/>
        </p:scale>
        <p:origin x="182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yohei kojima" userId="e870e1aaea01e38a" providerId="LiveId" clId="{70A6704E-0C10-439B-AD55-19FE4362B3BF}"/>
    <pc:docChg chg="undo custSel modSld">
      <pc:chgData name="kyohei kojima" userId="e870e1aaea01e38a" providerId="LiveId" clId="{70A6704E-0C10-439B-AD55-19FE4362B3BF}" dt="2025-07-19T16:08:35.783" v="2785" actId="1036"/>
      <pc:docMkLst>
        <pc:docMk/>
      </pc:docMkLst>
      <pc:sldChg chg="addSp delSp modSp mod setBg">
        <pc:chgData name="kyohei kojima" userId="e870e1aaea01e38a" providerId="LiveId" clId="{70A6704E-0C10-439B-AD55-19FE4362B3BF}" dt="2025-07-19T16:08:35.783" v="2785" actId="1036"/>
        <pc:sldMkLst>
          <pc:docMk/>
          <pc:sldMk cId="2490144680" sldId="256"/>
        </pc:sldMkLst>
        <pc:spChg chg="mod">
          <ac:chgData name="kyohei kojima" userId="e870e1aaea01e38a" providerId="LiveId" clId="{70A6704E-0C10-439B-AD55-19FE4362B3BF}" dt="2025-07-19T16:07:04.224" v="2753" actId="164"/>
          <ac:spMkLst>
            <pc:docMk/>
            <pc:sldMk cId="2490144680" sldId="256"/>
            <ac:spMk id="5" creationId="{5DA7E592-3058-2E08-A854-CF263F1AE55F}"/>
          </ac:spMkLst>
        </pc:spChg>
        <pc:spChg chg="mod">
          <ac:chgData name="kyohei kojima" userId="e870e1aaea01e38a" providerId="LiveId" clId="{70A6704E-0C10-439B-AD55-19FE4362B3BF}" dt="2025-07-19T15:31:33.059" v="1096" actId="1036"/>
          <ac:spMkLst>
            <pc:docMk/>
            <pc:sldMk cId="2490144680" sldId="256"/>
            <ac:spMk id="6" creationId="{E4D7DA7B-1BF0-9546-0EC1-5BF698E1CF32}"/>
          </ac:spMkLst>
        </pc:spChg>
        <pc:spChg chg="mod">
          <ac:chgData name="kyohei kojima" userId="e870e1aaea01e38a" providerId="LiveId" clId="{70A6704E-0C10-439B-AD55-19FE4362B3BF}" dt="2025-07-19T16:04:48.609" v="2725" actId="408"/>
          <ac:spMkLst>
            <pc:docMk/>
            <pc:sldMk cId="2490144680" sldId="256"/>
            <ac:spMk id="8" creationId="{5A59FE72-EEC6-1347-CE71-00482DBA784A}"/>
          </ac:spMkLst>
        </pc:spChg>
        <pc:spChg chg="add mod">
          <ac:chgData name="kyohei kojima" userId="e870e1aaea01e38a" providerId="LiveId" clId="{70A6704E-0C10-439B-AD55-19FE4362B3BF}" dt="2025-07-19T15:59:48.935" v="2587" actId="164"/>
          <ac:spMkLst>
            <pc:docMk/>
            <pc:sldMk cId="2490144680" sldId="256"/>
            <ac:spMk id="9" creationId="{D8EF1C71-72CE-D6E8-D41B-CE71EEE74D75}"/>
          </ac:spMkLst>
        </pc:spChg>
        <pc:spChg chg="add del mod">
          <ac:chgData name="kyohei kojima" userId="e870e1aaea01e38a" providerId="LiveId" clId="{70A6704E-0C10-439B-AD55-19FE4362B3BF}" dt="2025-07-19T15:09:06.742" v="121" actId="478"/>
          <ac:spMkLst>
            <pc:docMk/>
            <pc:sldMk cId="2490144680" sldId="256"/>
            <ac:spMk id="10" creationId="{20153520-3B32-FBE7-7B3E-FDDAD9A2D5B7}"/>
          </ac:spMkLst>
        </pc:spChg>
        <pc:spChg chg="add mod">
          <ac:chgData name="kyohei kojima" userId="e870e1aaea01e38a" providerId="LiveId" clId="{70A6704E-0C10-439B-AD55-19FE4362B3BF}" dt="2025-07-19T16:08:30.551" v="2777" actId="1035"/>
          <ac:spMkLst>
            <pc:docMk/>
            <pc:sldMk cId="2490144680" sldId="256"/>
            <ac:spMk id="11" creationId="{69C5399A-3B39-06B6-C609-08D5BFF1E203}"/>
          </ac:spMkLst>
        </pc:spChg>
        <pc:spChg chg="add del mod">
          <ac:chgData name="kyohei kojima" userId="e870e1aaea01e38a" providerId="LiveId" clId="{70A6704E-0C10-439B-AD55-19FE4362B3BF}" dt="2025-07-19T15:09:08.727" v="122" actId="478"/>
          <ac:spMkLst>
            <pc:docMk/>
            <pc:sldMk cId="2490144680" sldId="256"/>
            <ac:spMk id="12" creationId="{A0B11C0C-35B2-5EE9-962B-B453439BB6F7}"/>
          </ac:spMkLst>
        </pc:spChg>
        <pc:spChg chg="add mod">
          <ac:chgData name="kyohei kojima" userId="e870e1aaea01e38a" providerId="LiveId" clId="{70A6704E-0C10-439B-AD55-19FE4362B3BF}" dt="2025-07-19T15:10:40.266" v="132"/>
          <ac:spMkLst>
            <pc:docMk/>
            <pc:sldMk cId="2490144680" sldId="256"/>
            <ac:spMk id="13" creationId="{553D4B91-A6A6-29D9-11F0-323AACD885CB}"/>
          </ac:spMkLst>
        </pc:spChg>
        <pc:spChg chg="add mod">
          <ac:chgData name="kyohei kojima" userId="e870e1aaea01e38a" providerId="LiveId" clId="{70A6704E-0C10-439B-AD55-19FE4362B3BF}" dt="2025-07-19T15:10:40.266" v="132"/>
          <ac:spMkLst>
            <pc:docMk/>
            <pc:sldMk cId="2490144680" sldId="256"/>
            <ac:spMk id="14" creationId="{3CA3D250-49E1-8CEB-04B9-C54329CB7E68}"/>
          </ac:spMkLst>
        </pc:spChg>
        <pc:spChg chg="add mod">
          <ac:chgData name="kyohei kojima" userId="e870e1aaea01e38a" providerId="LiveId" clId="{70A6704E-0C10-439B-AD55-19FE4362B3BF}" dt="2025-07-19T15:10:40.266" v="132"/>
          <ac:spMkLst>
            <pc:docMk/>
            <pc:sldMk cId="2490144680" sldId="256"/>
            <ac:spMk id="15" creationId="{E5C2ED9E-44AA-0164-7A8A-8E434136C748}"/>
          </ac:spMkLst>
        </pc:spChg>
        <pc:spChg chg="add mod">
          <ac:chgData name="kyohei kojima" userId="e870e1aaea01e38a" providerId="LiveId" clId="{70A6704E-0C10-439B-AD55-19FE4362B3BF}" dt="2025-07-19T15:10:40.266" v="132"/>
          <ac:spMkLst>
            <pc:docMk/>
            <pc:sldMk cId="2490144680" sldId="256"/>
            <ac:spMk id="16" creationId="{604B6D10-58B2-A05D-1B5B-9FA8517E06AD}"/>
          </ac:spMkLst>
        </pc:spChg>
        <pc:spChg chg="add mod">
          <ac:chgData name="kyohei kojima" userId="e870e1aaea01e38a" providerId="LiveId" clId="{70A6704E-0C10-439B-AD55-19FE4362B3BF}" dt="2025-07-19T15:59:43.617" v="2586" actId="164"/>
          <ac:spMkLst>
            <pc:docMk/>
            <pc:sldMk cId="2490144680" sldId="256"/>
            <ac:spMk id="17" creationId="{D5E12809-C2E1-ABC5-D2CD-F8A04F9C45A6}"/>
          </ac:spMkLst>
        </pc:spChg>
        <pc:spChg chg="add del mod">
          <ac:chgData name="kyohei kojima" userId="e870e1aaea01e38a" providerId="LiveId" clId="{70A6704E-0C10-439B-AD55-19FE4362B3BF}" dt="2025-07-19T15:32:03.246" v="1101" actId="478"/>
          <ac:spMkLst>
            <pc:docMk/>
            <pc:sldMk cId="2490144680" sldId="256"/>
            <ac:spMk id="18" creationId="{B37394E4-0B0A-E1A4-57C8-72528146691A}"/>
          </ac:spMkLst>
        </pc:spChg>
        <pc:spChg chg="add mod">
          <ac:chgData name="kyohei kojima" userId="e870e1aaea01e38a" providerId="LiveId" clId="{70A6704E-0C10-439B-AD55-19FE4362B3BF}" dt="2025-07-19T15:58:15.981" v="2517" actId="164"/>
          <ac:spMkLst>
            <pc:docMk/>
            <pc:sldMk cId="2490144680" sldId="256"/>
            <ac:spMk id="19" creationId="{01204F35-6A3F-3EA5-069F-5735FD726641}"/>
          </ac:spMkLst>
        </pc:spChg>
        <pc:spChg chg="add mod">
          <ac:chgData name="kyohei kojima" userId="e870e1aaea01e38a" providerId="LiveId" clId="{70A6704E-0C10-439B-AD55-19FE4362B3BF}" dt="2025-07-19T15:58:25.168" v="2518" actId="164"/>
          <ac:spMkLst>
            <pc:docMk/>
            <pc:sldMk cId="2490144680" sldId="256"/>
            <ac:spMk id="20" creationId="{7CF2643D-31A4-B306-754C-5CD440AFCB3A}"/>
          </ac:spMkLst>
        </pc:spChg>
        <pc:spChg chg="add mod">
          <ac:chgData name="kyohei kojima" userId="e870e1aaea01e38a" providerId="LiveId" clId="{70A6704E-0C10-439B-AD55-19FE4362B3BF}" dt="2025-07-19T15:58:15.981" v="2517" actId="164"/>
          <ac:spMkLst>
            <pc:docMk/>
            <pc:sldMk cId="2490144680" sldId="256"/>
            <ac:spMk id="21" creationId="{81BC251A-EE6C-2AF4-AD73-8447B071018C}"/>
          </ac:spMkLst>
        </pc:spChg>
        <pc:spChg chg="add mod">
          <ac:chgData name="kyohei kojima" userId="e870e1aaea01e38a" providerId="LiveId" clId="{70A6704E-0C10-439B-AD55-19FE4362B3BF}" dt="2025-07-19T15:58:25.168" v="2518" actId="164"/>
          <ac:spMkLst>
            <pc:docMk/>
            <pc:sldMk cId="2490144680" sldId="256"/>
            <ac:spMk id="22" creationId="{B34F5B75-6752-10EC-0D68-D3327F85AB49}"/>
          </ac:spMkLst>
        </pc:spChg>
        <pc:spChg chg="add del mod">
          <ac:chgData name="kyohei kojima" userId="e870e1aaea01e38a" providerId="LiveId" clId="{70A6704E-0C10-439B-AD55-19FE4362B3BF}" dt="2025-07-19T15:35:47.284" v="1179" actId="478"/>
          <ac:spMkLst>
            <pc:docMk/>
            <pc:sldMk cId="2490144680" sldId="256"/>
            <ac:spMk id="23" creationId="{F0AB68EC-5BE4-B3C5-0C56-C5872B1B0AF1}"/>
          </ac:spMkLst>
        </pc:spChg>
        <pc:spChg chg="add del mod">
          <ac:chgData name="kyohei kojima" userId="e870e1aaea01e38a" providerId="LiveId" clId="{70A6704E-0C10-439B-AD55-19FE4362B3BF}" dt="2025-07-19T15:22:29.585" v="779" actId="478"/>
          <ac:spMkLst>
            <pc:docMk/>
            <pc:sldMk cId="2490144680" sldId="256"/>
            <ac:spMk id="24" creationId="{9CA655E9-79C2-14D4-846F-94B48606D72E}"/>
          </ac:spMkLst>
        </pc:spChg>
        <pc:spChg chg="add mod">
          <ac:chgData name="kyohei kojima" userId="e870e1aaea01e38a" providerId="LiveId" clId="{70A6704E-0C10-439B-AD55-19FE4362B3BF}" dt="2025-07-19T16:00:13.402" v="2611" actId="1035"/>
          <ac:spMkLst>
            <pc:docMk/>
            <pc:sldMk cId="2490144680" sldId="256"/>
            <ac:spMk id="25" creationId="{516E5E87-5E55-3A3E-DAD0-46EC239BA854}"/>
          </ac:spMkLst>
        </pc:spChg>
        <pc:spChg chg="add mod">
          <ac:chgData name="kyohei kojima" userId="e870e1aaea01e38a" providerId="LiveId" clId="{70A6704E-0C10-439B-AD55-19FE4362B3BF}" dt="2025-07-19T15:57:49.405" v="2470" actId="1036"/>
          <ac:spMkLst>
            <pc:docMk/>
            <pc:sldMk cId="2490144680" sldId="256"/>
            <ac:spMk id="26" creationId="{AF06DBC9-5417-603B-5FFB-A65F56FF65C2}"/>
          </ac:spMkLst>
        </pc:spChg>
        <pc:spChg chg="add mod">
          <ac:chgData name="kyohei kojima" userId="e870e1aaea01e38a" providerId="LiveId" clId="{70A6704E-0C10-439B-AD55-19FE4362B3BF}" dt="2025-07-19T16:08:25.485" v="2772" actId="1035"/>
          <ac:spMkLst>
            <pc:docMk/>
            <pc:sldMk cId="2490144680" sldId="256"/>
            <ac:spMk id="27" creationId="{BB5B6CA1-17D7-7090-87BE-F0CB10211AF9}"/>
          </ac:spMkLst>
        </pc:spChg>
        <pc:spChg chg="add mod">
          <ac:chgData name="kyohei kojima" userId="e870e1aaea01e38a" providerId="LiveId" clId="{70A6704E-0C10-439B-AD55-19FE4362B3BF}" dt="2025-07-19T16:08:19.683" v="2767" actId="1035"/>
          <ac:spMkLst>
            <pc:docMk/>
            <pc:sldMk cId="2490144680" sldId="256"/>
            <ac:spMk id="28" creationId="{815612FA-28CD-D27B-839C-B04B6779ED87}"/>
          </ac:spMkLst>
        </pc:spChg>
        <pc:spChg chg="add mod">
          <ac:chgData name="kyohei kojima" userId="e870e1aaea01e38a" providerId="LiveId" clId="{70A6704E-0C10-439B-AD55-19FE4362B3BF}" dt="2025-07-19T15:57:41.367" v="2459" actId="1036"/>
          <ac:spMkLst>
            <pc:docMk/>
            <pc:sldMk cId="2490144680" sldId="256"/>
            <ac:spMk id="29" creationId="{3066B5E2-DD4C-9309-FB03-EDE7BBB18B87}"/>
          </ac:spMkLst>
        </pc:spChg>
        <pc:spChg chg="add mod">
          <ac:chgData name="kyohei kojima" userId="e870e1aaea01e38a" providerId="LiveId" clId="{70A6704E-0C10-439B-AD55-19FE4362B3BF}" dt="2025-07-19T16:08:08.329" v="2762" actId="20577"/>
          <ac:spMkLst>
            <pc:docMk/>
            <pc:sldMk cId="2490144680" sldId="256"/>
            <ac:spMk id="30" creationId="{129427E6-E234-E92C-A25F-98B6AADF38D5}"/>
          </ac:spMkLst>
        </pc:spChg>
        <pc:grpChg chg="add mod">
          <ac:chgData name="kyohei kojima" userId="e870e1aaea01e38a" providerId="LiveId" clId="{70A6704E-0C10-439B-AD55-19FE4362B3BF}" dt="2025-07-19T15:58:37.378" v="2520" actId="408"/>
          <ac:grpSpMkLst>
            <pc:docMk/>
            <pc:sldMk cId="2490144680" sldId="256"/>
            <ac:grpSpMk id="31" creationId="{7964AD81-C0E3-A5FB-392C-1BB2BDAAAC73}"/>
          </ac:grpSpMkLst>
        </pc:grpChg>
        <pc:grpChg chg="add mod">
          <ac:chgData name="kyohei kojima" userId="e870e1aaea01e38a" providerId="LiveId" clId="{70A6704E-0C10-439B-AD55-19FE4362B3BF}" dt="2025-07-19T16:00:13.402" v="2611" actId="1035"/>
          <ac:grpSpMkLst>
            <pc:docMk/>
            <pc:sldMk cId="2490144680" sldId="256"/>
            <ac:grpSpMk id="32" creationId="{75C1E8C1-3236-D446-7408-97896B9D9EC6}"/>
          </ac:grpSpMkLst>
        </pc:grpChg>
        <pc:grpChg chg="add mod">
          <ac:chgData name="kyohei kojima" userId="e870e1aaea01e38a" providerId="LiveId" clId="{70A6704E-0C10-439B-AD55-19FE4362B3BF}" dt="2025-07-19T15:59:36.143" v="2585" actId="1036"/>
          <ac:grpSpMkLst>
            <pc:docMk/>
            <pc:sldMk cId="2490144680" sldId="256"/>
            <ac:grpSpMk id="35" creationId="{08546765-7D0C-8A41-5B07-483604B0C9E3}"/>
          </ac:grpSpMkLst>
        </pc:grpChg>
        <pc:grpChg chg="add mod">
          <ac:chgData name="kyohei kojima" userId="e870e1aaea01e38a" providerId="LiveId" clId="{70A6704E-0C10-439B-AD55-19FE4362B3BF}" dt="2025-07-19T16:08:35.783" v="2785" actId="1036"/>
          <ac:grpSpMkLst>
            <pc:docMk/>
            <pc:sldMk cId="2490144680" sldId="256"/>
            <ac:grpSpMk id="36" creationId="{D14E347E-5E1D-93F1-BF86-1C8C7ACA2FE1}"/>
          </ac:grpSpMkLst>
        </pc:grpChg>
        <pc:grpChg chg="add mod">
          <ac:chgData name="kyohei kojima" userId="e870e1aaea01e38a" providerId="LiveId" clId="{70A6704E-0C10-439B-AD55-19FE4362B3BF}" dt="2025-07-19T15:59:55.721" v="2594" actId="1036"/>
          <ac:grpSpMkLst>
            <pc:docMk/>
            <pc:sldMk cId="2490144680" sldId="256"/>
            <ac:grpSpMk id="37" creationId="{3EF8EFCD-4C50-9836-DD02-E45FBFAB6BD7}"/>
          </ac:grpSpMkLst>
        </pc:grpChg>
        <pc:grpChg chg="add mod">
          <ac:chgData name="kyohei kojima" userId="e870e1aaea01e38a" providerId="LiveId" clId="{70A6704E-0C10-439B-AD55-19FE4362B3BF}" dt="2025-07-19T16:07:09.415" v="2755" actId="408"/>
          <ac:grpSpMkLst>
            <pc:docMk/>
            <pc:sldMk cId="2490144680" sldId="256"/>
            <ac:grpSpMk id="40" creationId="{2B01047B-77C1-12C9-5BDE-1D3F778E4E0D}"/>
          </ac:grpSpMkLst>
        </pc:grpChg>
        <pc:picChg chg="add del mod">
          <ac:chgData name="kyohei kojima" userId="e870e1aaea01e38a" providerId="LiveId" clId="{70A6704E-0C10-439B-AD55-19FE4362B3BF}" dt="2025-07-19T16:05:48.809" v="2732" actId="478"/>
          <ac:picMkLst>
            <pc:docMk/>
            <pc:sldMk cId="2490144680" sldId="256"/>
            <ac:picMk id="38" creationId="{A4B8F176-26C9-83B6-64B6-A3C7B35BDE9A}"/>
          </ac:picMkLst>
        </pc:picChg>
        <pc:picChg chg="add mod">
          <ac:chgData name="kyohei kojima" userId="e870e1aaea01e38a" providerId="LiveId" clId="{70A6704E-0C10-439B-AD55-19FE4362B3BF}" dt="2025-07-19T16:07:04.224" v="2753" actId="164"/>
          <ac:picMkLst>
            <pc:docMk/>
            <pc:sldMk cId="2490144680" sldId="256"/>
            <ac:picMk id="39" creationId="{41EC0A70-A8F1-E347-132A-7BA4C55207E6}"/>
          </ac:picMkLst>
        </pc:picChg>
        <pc:cxnChg chg="add mod">
          <ac:chgData name="kyohei kojima" userId="e870e1aaea01e38a" providerId="LiveId" clId="{70A6704E-0C10-439B-AD55-19FE4362B3BF}" dt="2025-07-19T16:05:37.298" v="2731" actId="208"/>
          <ac:cxnSpMkLst>
            <pc:docMk/>
            <pc:sldMk cId="2490144680" sldId="256"/>
            <ac:cxnSpMk id="34" creationId="{36D93B1E-2568-0898-4C09-E8CCE1E2985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2215248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428477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3955450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9146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2953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2266776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4453467"/>
            <a:ext cx="2901255"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4453467"/>
            <a:ext cx="2915543"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2831963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39125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1723242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55235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5B0F64-8528-4FC7-A178-FCB23782AA04}" type="datetimeFigureOut">
              <a:rPr kumimoji="1" lang="ja-JP" altLang="en-US" smtClean="0"/>
              <a:t>2025/7/23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2783128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975B0F64-8528-4FC7-A178-FCB23782AA04}" type="datetimeFigureOut">
              <a:rPr kumimoji="1" lang="ja-JP" altLang="en-US" smtClean="0"/>
              <a:t>2025/7/23</a:t>
            </a:fld>
            <a:endParaRPr kumimoji="1" lang="ja-JP" alt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4904A89E-0C98-40EC-82A8-5A07386FBF81}" type="slidenum">
              <a:rPr kumimoji="1" lang="ja-JP" altLang="en-US" smtClean="0"/>
              <a:t>‹#›</a:t>
            </a:fld>
            <a:endParaRPr kumimoji="1" lang="ja-JP" altLang="en-US"/>
          </a:p>
        </p:txBody>
      </p:sp>
    </p:spTree>
    <p:extLst>
      <p:ext uri="{BB962C8B-B14F-4D97-AF65-F5344CB8AC3E}">
        <p14:creationId xmlns:p14="http://schemas.microsoft.com/office/powerpoint/2010/main" val="20383726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A59FE72-EEC6-1347-CE71-00482DBA784A}"/>
              </a:ext>
            </a:extLst>
          </p:cNvPr>
          <p:cNvSpPr/>
          <p:nvPr/>
        </p:nvSpPr>
        <p:spPr>
          <a:xfrm>
            <a:off x="0" y="0"/>
            <a:ext cx="6858001" cy="1652680"/>
          </a:xfrm>
          <a:prstGeom prst="rect">
            <a:avLst/>
          </a:prstGeom>
          <a:solidFill>
            <a:srgbClr val="698FC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UD デジタル 教科書体 N-B" panose="02020700000000000000" pitchFamily="17" charset="-128"/>
              <a:ea typeface="UD デジタル 教科書体 N-B" panose="02020700000000000000" pitchFamily="17" charset="-128"/>
            </a:endParaRPr>
          </a:p>
        </p:txBody>
      </p:sp>
      <p:sp>
        <p:nvSpPr>
          <p:cNvPr id="6" name="テキスト ボックス 5">
            <a:extLst>
              <a:ext uri="{FF2B5EF4-FFF2-40B4-BE49-F238E27FC236}">
                <a16:creationId xmlns:a16="http://schemas.microsoft.com/office/drawing/2014/main" id="{E4D7DA7B-1BF0-9546-0EC1-5BF698E1CF32}"/>
              </a:ext>
            </a:extLst>
          </p:cNvPr>
          <p:cNvSpPr txBox="1"/>
          <p:nvPr/>
        </p:nvSpPr>
        <p:spPr>
          <a:xfrm>
            <a:off x="-2" y="184888"/>
            <a:ext cx="2435192" cy="461665"/>
          </a:xfrm>
          <a:prstGeom prst="rect">
            <a:avLst/>
          </a:prstGeom>
          <a:noFill/>
        </p:spPr>
        <p:txBody>
          <a:bodyPr wrap="square" rtlCol="0">
            <a:spAutoFit/>
          </a:bodyPr>
          <a:lstStyle/>
          <a:p>
            <a:r>
              <a:rPr kumimoji="1" lang="ja-JP" altLang="en-US" sz="2400" dirty="0">
                <a:solidFill>
                  <a:schemeClr val="bg1"/>
                </a:solidFill>
                <a:latin typeface="UD デジタル 教科書体 N-B" panose="02020700000000000000" pitchFamily="17" charset="-128"/>
                <a:ea typeface="UD デジタル 教科書体 N-B" panose="02020700000000000000" pitchFamily="17" charset="-128"/>
              </a:rPr>
              <a:t>令和</a:t>
            </a:r>
            <a:r>
              <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rPr>
              <a:t>7</a:t>
            </a:r>
            <a:r>
              <a:rPr kumimoji="1" lang="ja-JP" altLang="en-US" sz="2400" dirty="0">
                <a:solidFill>
                  <a:schemeClr val="bg1"/>
                </a:solidFill>
                <a:latin typeface="UD デジタル 教科書体 N-B" panose="02020700000000000000" pitchFamily="17" charset="-128"/>
                <a:ea typeface="UD デジタル 教科書体 N-B" panose="02020700000000000000" pitchFamily="17" charset="-128"/>
              </a:rPr>
              <a:t>年度第</a:t>
            </a:r>
            <a:r>
              <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rPr>
              <a:t>1</a:t>
            </a:r>
            <a:r>
              <a:rPr kumimoji="1" lang="ja-JP" altLang="en-US" sz="2400" dirty="0">
                <a:solidFill>
                  <a:schemeClr val="bg1"/>
                </a:solidFill>
                <a:latin typeface="UD デジタル 教科書体 N-B" panose="02020700000000000000" pitchFamily="17" charset="-128"/>
                <a:ea typeface="UD デジタル 教科書体 N-B" panose="02020700000000000000" pitchFamily="17" charset="-128"/>
              </a:rPr>
              <a:t>回</a:t>
            </a:r>
          </a:p>
        </p:txBody>
      </p:sp>
      <p:grpSp>
        <p:nvGrpSpPr>
          <p:cNvPr id="37" name="グループ化 36">
            <a:extLst>
              <a:ext uri="{FF2B5EF4-FFF2-40B4-BE49-F238E27FC236}">
                <a16:creationId xmlns:a16="http://schemas.microsoft.com/office/drawing/2014/main" id="{3EF8EFCD-4C50-9836-DD02-E45FBFAB6BD7}"/>
              </a:ext>
            </a:extLst>
          </p:cNvPr>
          <p:cNvGrpSpPr/>
          <p:nvPr/>
        </p:nvGrpSpPr>
        <p:grpSpPr>
          <a:xfrm>
            <a:off x="4272" y="1809497"/>
            <a:ext cx="5385241" cy="1123669"/>
            <a:chOff x="251922" y="1980947"/>
            <a:chExt cx="5385241" cy="1123669"/>
          </a:xfrm>
        </p:grpSpPr>
        <p:sp>
          <p:nvSpPr>
            <p:cNvPr id="9" name="正方形/長方形 8">
              <a:extLst>
                <a:ext uri="{FF2B5EF4-FFF2-40B4-BE49-F238E27FC236}">
                  <a16:creationId xmlns:a16="http://schemas.microsoft.com/office/drawing/2014/main" id="{D8EF1C71-72CE-D6E8-D41B-CE71EEE74D75}"/>
                </a:ext>
              </a:extLst>
            </p:cNvPr>
            <p:cNvSpPr/>
            <p:nvPr/>
          </p:nvSpPr>
          <p:spPr>
            <a:xfrm>
              <a:off x="262689" y="2519841"/>
              <a:ext cx="5374474" cy="584775"/>
            </a:xfrm>
            <a:prstGeom prst="rect">
              <a:avLst/>
            </a:prstGeom>
          </p:spPr>
          <p:txBody>
            <a:bodyPr wrap="square">
              <a:spAutoFit/>
            </a:bodyPr>
            <a:lstStyle/>
            <a:p>
              <a:r>
                <a:rPr lang="en-US" altLang="ja-JP"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2025</a:t>
              </a:r>
              <a:r>
                <a:rPr lang="ja-JP" altLang="en-US"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年 </a:t>
              </a:r>
              <a:r>
                <a:rPr lang="en-US" altLang="ja-JP" sz="3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8</a:t>
              </a:r>
              <a:r>
                <a:rPr lang="ja-JP" altLang="en-US" sz="3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月</a:t>
              </a:r>
              <a:r>
                <a:rPr lang="en-US" altLang="ja-JP" sz="3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20</a:t>
              </a:r>
              <a:r>
                <a:rPr lang="ja-JP" altLang="en-US" sz="3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日</a:t>
              </a:r>
              <a:r>
                <a:rPr lang="en-US" altLang="ja-JP" sz="3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r>
                <a:rPr lang="ja-JP" altLang="en-US" sz="3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水</a:t>
              </a:r>
              <a:r>
                <a:rPr lang="en-US" altLang="ja-JP" sz="3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r>
                <a:rPr lang="en-US" altLang="ja-JP"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18:30-19:30</a:t>
              </a:r>
              <a:endParaRPr lang="ja-JP" altLang="en-US"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sp>
          <p:nvSpPr>
            <p:cNvPr id="11" name="正方形/長方形 10">
              <a:extLst>
                <a:ext uri="{FF2B5EF4-FFF2-40B4-BE49-F238E27FC236}">
                  <a16:creationId xmlns:a16="http://schemas.microsoft.com/office/drawing/2014/main" id="{69C5399A-3B39-06B6-C609-08D5BFF1E203}"/>
                </a:ext>
              </a:extLst>
            </p:cNvPr>
            <p:cNvSpPr/>
            <p:nvPr/>
          </p:nvSpPr>
          <p:spPr>
            <a:xfrm>
              <a:off x="251922" y="1980947"/>
              <a:ext cx="1668318" cy="523220"/>
            </a:xfrm>
            <a:prstGeom prst="rect">
              <a:avLst/>
            </a:prstGeom>
            <a:solidFill>
              <a:srgbClr val="698FCA"/>
            </a:solidFill>
          </p:spPr>
          <p:txBody>
            <a:bodyPr wrap="square" anchor="ctr">
              <a:spAutoFit/>
            </a:bodyPr>
            <a:lstStyle/>
            <a:p>
              <a:pPr algn="ctr"/>
              <a:r>
                <a:rPr lang="ja-JP" altLang="en-US" sz="2800" b="1" dirty="0">
                  <a:solidFill>
                    <a:schemeClr val="bg1"/>
                  </a:solidFill>
                  <a:latin typeface="UD デジタル 教科書体 N-B" panose="02020700000000000000" pitchFamily="17" charset="-128"/>
                  <a:ea typeface="UD デジタル 教科書体 N-B" panose="02020700000000000000" pitchFamily="17" charset="-128"/>
                </a:rPr>
                <a:t>日時</a:t>
              </a:r>
              <a:endParaRPr lang="ja-JP" altLang="en-US" sz="7200" b="1" dirty="0">
                <a:solidFill>
                  <a:schemeClr val="bg1"/>
                </a:solidFill>
                <a:latin typeface="UD デジタル 教科書体 N-B" panose="02020700000000000000" pitchFamily="17" charset="-128"/>
                <a:ea typeface="UD デジタル 教科書体 N-B" panose="02020700000000000000" pitchFamily="17" charset="-128"/>
              </a:endParaRPr>
            </a:p>
          </p:txBody>
        </p:sp>
      </p:grpSp>
      <p:sp>
        <p:nvSpPr>
          <p:cNvPr id="19" name="正方形/長方形 18">
            <a:extLst>
              <a:ext uri="{FF2B5EF4-FFF2-40B4-BE49-F238E27FC236}">
                <a16:creationId xmlns:a16="http://schemas.microsoft.com/office/drawing/2014/main" id="{01204F35-6A3F-3EA5-069F-5735FD726641}"/>
              </a:ext>
            </a:extLst>
          </p:cNvPr>
          <p:cNvSpPr/>
          <p:nvPr/>
        </p:nvSpPr>
        <p:spPr>
          <a:xfrm>
            <a:off x="262887" y="9087838"/>
            <a:ext cx="1838773" cy="523220"/>
          </a:xfrm>
          <a:prstGeom prst="rect">
            <a:avLst/>
          </a:prstGeom>
        </p:spPr>
        <p:txBody>
          <a:bodyPr wrap="square">
            <a:spAutoFit/>
          </a:bodyPr>
          <a:lstStyle/>
          <a:p>
            <a:pPr algn="ctr"/>
            <a:r>
              <a:rPr lang="ja-JP" altLang="en-US" sz="28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司会</a:t>
            </a:r>
            <a:endParaRPr lang="ja-JP" altLang="en-US" sz="7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sp>
        <p:nvSpPr>
          <p:cNvPr id="21" name="正方形/長方形 20">
            <a:extLst>
              <a:ext uri="{FF2B5EF4-FFF2-40B4-BE49-F238E27FC236}">
                <a16:creationId xmlns:a16="http://schemas.microsoft.com/office/drawing/2014/main" id="{81BC251A-EE6C-2AF4-AD73-8447B071018C}"/>
              </a:ext>
            </a:extLst>
          </p:cNvPr>
          <p:cNvSpPr/>
          <p:nvPr/>
        </p:nvSpPr>
        <p:spPr>
          <a:xfrm>
            <a:off x="2035319" y="9087838"/>
            <a:ext cx="4367066" cy="954107"/>
          </a:xfrm>
          <a:prstGeom prst="rect">
            <a:avLst/>
          </a:prstGeom>
        </p:spPr>
        <p:txBody>
          <a:bodyPr wrap="square">
            <a:spAutoFit/>
          </a:bodyPr>
          <a:lstStyle/>
          <a:p>
            <a:r>
              <a:rPr lang="ja-JP" altLang="en-US" sz="28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中込　尉哲</a:t>
            </a:r>
            <a:r>
              <a:rPr lang="en-US" altLang="ja-JP" sz="28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r>
              <a:rPr lang="ja-JP" altLang="en-US" sz="28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薬剤室 室長</a:t>
            </a:r>
            <a:r>
              <a:rPr lang="en-US" altLang="ja-JP" sz="28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endParaRPr lang="ja-JP" altLang="en-US" sz="7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sp>
        <p:nvSpPr>
          <p:cNvPr id="20" name="正方形/長方形 19">
            <a:extLst>
              <a:ext uri="{FF2B5EF4-FFF2-40B4-BE49-F238E27FC236}">
                <a16:creationId xmlns:a16="http://schemas.microsoft.com/office/drawing/2014/main" id="{7CF2643D-31A4-B306-754C-5CD440AFCB3A}"/>
              </a:ext>
            </a:extLst>
          </p:cNvPr>
          <p:cNvSpPr/>
          <p:nvPr/>
        </p:nvSpPr>
        <p:spPr>
          <a:xfrm>
            <a:off x="307299" y="10564779"/>
            <a:ext cx="1749949" cy="523220"/>
          </a:xfrm>
          <a:prstGeom prst="rect">
            <a:avLst/>
          </a:prstGeom>
        </p:spPr>
        <p:txBody>
          <a:bodyPr wrap="square">
            <a:spAutoFit/>
          </a:bodyPr>
          <a:lstStyle/>
          <a:p>
            <a:pPr algn="ctr"/>
            <a:r>
              <a:rPr lang="ja-JP" altLang="en-US" sz="28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演者</a:t>
            </a:r>
            <a:endParaRPr lang="ja-JP" altLang="en-US" sz="7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sp>
        <p:nvSpPr>
          <p:cNvPr id="22" name="正方形/長方形 21">
            <a:extLst>
              <a:ext uri="{FF2B5EF4-FFF2-40B4-BE49-F238E27FC236}">
                <a16:creationId xmlns:a16="http://schemas.microsoft.com/office/drawing/2014/main" id="{B34F5B75-6752-10EC-0D68-D3327F85AB49}"/>
              </a:ext>
            </a:extLst>
          </p:cNvPr>
          <p:cNvSpPr/>
          <p:nvPr/>
        </p:nvSpPr>
        <p:spPr>
          <a:xfrm>
            <a:off x="2035319" y="10577034"/>
            <a:ext cx="4156109" cy="523220"/>
          </a:xfrm>
          <a:prstGeom prst="rect">
            <a:avLst/>
          </a:prstGeom>
        </p:spPr>
        <p:txBody>
          <a:bodyPr wrap="square">
            <a:spAutoFit/>
          </a:bodyPr>
          <a:lstStyle/>
          <a:p>
            <a:r>
              <a:rPr lang="ja-JP" altLang="en-US" sz="28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小嶋　恭平</a:t>
            </a:r>
            <a:endParaRPr lang="ja-JP" altLang="en-US" sz="7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sp>
        <p:nvSpPr>
          <p:cNvPr id="25" name="正方形/長方形 24">
            <a:extLst>
              <a:ext uri="{FF2B5EF4-FFF2-40B4-BE49-F238E27FC236}">
                <a16:creationId xmlns:a16="http://schemas.microsoft.com/office/drawing/2014/main" id="{516E5E87-5E55-3A3E-DAD0-46EC239BA854}"/>
              </a:ext>
            </a:extLst>
          </p:cNvPr>
          <p:cNvSpPr/>
          <p:nvPr/>
        </p:nvSpPr>
        <p:spPr>
          <a:xfrm>
            <a:off x="304276" y="9641338"/>
            <a:ext cx="6249448" cy="954107"/>
          </a:xfrm>
          <a:prstGeom prst="rect">
            <a:avLst/>
          </a:prstGeom>
        </p:spPr>
        <p:txBody>
          <a:bodyPr wrap="square">
            <a:spAutoFit/>
          </a:bodyPr>
          <a:lstStyle/>
          <a:p>
            <a:r>
              <a:rPr lang="ja-JP" altLang="en-US" sz="28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当院のがん化学療法「連携充実加算」の運用について</a:t>
            </a:r>
            <a:endParaRPr lang="ja-JP" altLang="en-US" sz="7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sp>
        <p:nvSpPr>
          <p:cNvPr id="26" name="正方形/長方形 25">
            <a:extLst>
              <a:ext uri="{FF2B5EF4-FFF2-40B4-BE49-F238E27FC236}">
                <a16:creationId xmlns:a16="http://schemas.microsoft.com/office/drawing/2014/main" id="{AF06DBC9-5417-603B-5FFB-A65F56FF65C2}"/>
              </a:ext>
            </a:extLst>
          </p:cNvPr>
          <p:cNvSpPr/>
          <p:nvPr/>
        </p:nvSpPr>
        <p:spPr>
          <a:xfrm>
            <a:off x="262886" y="11130073"/>
            <a:ext cx="6332223" cy="584774"/>
          </a:xfrm>
          <a:prstGeom prst="rect">
            <a:avLst/>
          </a:prstGeom>
        </p:spPr>
        <p:txBody>
          <a:bodyPr wrap="square">
            <a:spAutoFit/>
          </a:bodyPr>
          <a:lstStyle/>
          <a:p>
            <a:r>
              <a:rPr lang="ja-JP" altLang="en-US" sz="16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本勉強会は「連携充実加算」および</a:t>
            </a:r>
            <a:r>
              <a:rPr lang="ja-JP" altLang="en-US" sz="1600" b="1" dirty="0">
                <a:solidFill>
                  <a:srgbClr val="FF0000"/>
                </a:solidFill>
                <a:latin typeface="UD デジタル 教科書体 N-B" panose="02020700000000000000" pitchFamily="17" charset="-128"/>
                <a:ea typeface="UD デジタル 教科書体 N-B" panose="02020700000000000000" pitchFamily="17" charset="-128"/>
              </a:rPr>
              <a:t>「特定薬剤管理指導加算</a:t>
            </a:r>
            <a:r>
              <a:rPr lang="en-US" altLang="ja-JP" sz="1600" b="1" dirty="0">
                <a:solidFill>
                  <a:srgbClr val="FF0000"/>
                </a:solidFill>
                <a:latin typeface="UD デジタル 教科書体 N-B" panose="02020700000000000000" pitchFamily="17" charset="-128"/>
                <a:ea typeface="UD デジタル 教科書体 N-B" panose="02020700000000000000" pitchFamily="17" charset="-128"/>
              </a:rPr>
              <a:t>2</a:t>
            </a:r>
            <a:r>
              <a:rPr lang="ja-JP" altLang="en-US" sz="1600" b="1" dirty="0">
                <a:solidFill>
                  <a:srgbClr val="FF0000"/>
                </a:solidFill>
                <a:latin typeface="UD デジタル 教科書体 N-B" panose="02020700000000000000" pitchFamily="17" charset="-128"/>
                <a:ea typeface="UD デジタル 教科書体 N-B" panose="02020700000000000000" pitchFamily="17" charset="-128"/>
              </a:rPr>
              <a:t>」</a:t>
            </a:r>
            <a:r>
              <a:rPr lang="ja-JP" altLang="en-US" sz="16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の施設基準に関わる研修会に該当します。</a:t>
            </a:r>
            <a:endParaRPr lang="ja-JP" altLang="en-US" sz="48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grpSp>
        <p:nvGrpSpPr>
          <p:cNvPr id="36" name="グループ化 35">
            <a:extLst>
              <a:ext uri="{FF2B5EF4-FFF2-40B4-BE49-F238E27FC236}">
                <a16:creationId xmlns:a16="http://schemas.microsoft.com/office/drawing/2014/main" id="{D14E347E-5E1D-93F1-BF86-1C8C7ACA2FE1}"/>
              </a:ext>
            </a:extLst>
          </p:cNvPr>
          <p:cNvGrpSpPr/>
          <p:nvPr/>
        </p:nvGrpSpPr>
        <p:grpSpPr>
          <a:xfrm>
            <a:off x="4272" y="3028409"/>
            <a:ext cx="7190472" cy="1382081"/>
            <a:chOff x="251922" y="3217639"/>
            <a:chExt cx="7190472" cy="1382081"/>
          </a:xfrm>
        </p:grpSpPr>
        <p:sp>
          <p:nvSpPr>
            <p:cNvPr id="17" name="正方形/長方形 16">
              <a:extLst>
                <a:ext uri="{FF2B5EF4-FFF2-40B4-BE49-F238E27FC236}">
                  <a16:creationId xmlns:a16="http://schemas.microsoft.com/office/drawing/2014/main" id="{D5E12809-C2E1-ABC5-D2CD-F8A04F9C45A6}"/>
                </a:ext>
              </a:extLst>
            </p:cNvPr>
            <p:cNvSpPr/>
            <p:nvPr/>
          </p:nvSpPr>
          <p:spPr>
            <a:xfrm>
              <a:off x="262689" y="3768723"/>
              <a:ext cx="7179705" cy="830997"/>
            </a:xfrm>
            <a:prstGeom prst="rect">
              <a:avLst/>
            </a:prstGeom>
          </p:spPr>
          <p:txBody>
            <a:bodyPr wrap="square">
              <a:spAutoFit/>
            </a:bodyPr>
            <a:lstStyle/>
            <a:p>
              <a:r>
                <a:rPr lang="ja-JP" altLang="en-US"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・現地</a:t>
              </a:r>
              <a:r>
                <a:rPr lang="en-US" altLang="ja-JP"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r>
                <a:rPr lang="ja-JP" altLang="en-US"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山梨厚生病院　</a:t>
              </a:r>
              <a:r>
                <a:rPr lang="en-US" altLang="ja-JP"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1</a:t>
              </a:r>
              <a:r>
                <a:rPr lang="ja-JP" altLang="en-US"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号館地下会議室</a:t>
              </a:r>
              <a:r>
                <a:rPr lang="en-US" altLang="ja-JP"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r>
                <a:rPr lang="ja-JP" altLang="en-US"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 </a:t>
              </a:r>
              <a:endParaRPr lang="en-US" altLang="ja-JP"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a:p>
              <a:r>
                <a:rPr lang="ja-JP" altLang="en-US"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r>
                <a:rPr lang="en-US" altLang="ja-JP"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zoom</a:t>
              </a:r>
              <a:r>
                <a:rPr lang="ja-JP" altLang="en-US"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による</a:t>
              </a:r>
              <a:r>
                <a:rPr lang="en-US" altLang="ja-JP"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web</a:t>
              </a:r>
              <a:r>
                <a:rPr lang="ja-JP" altLang="en-US"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配信</a:t>
              </a:r>
              <a:endParaRPr lang="en-US" altLang="ja-JP" sz="24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sp>
          <p:nvSpPr>
            <p:cNvPr id="27" name="正方形/長方形 26">
              <a:extLst>
                <a:ext uri="{FF2B5EF4-FFF2-40B4-BE49-F238E27FC236}">
                  <a16:creationId xmlns:a16="http://schemas.microsoft.com/office/drawing/2014/main" id="{BB5B6CA1-17D7-7090-87BE-F0CB10211AF9}"/>
                </a:ext>
              </a:extLst>
            </p:cNvPr>
            <p:cNvSpPr/>
            <p:nvPr/>
          </p:nvSpPr>
          <p:spPr>
            <a:xfrm>
              <a:off x="251922" y="3217639"/>
              <a:ext cx="1653078" cy="523220"/>
            </a:xfrm>
            <a:prstGeom prst="rect">
              <a:avLst/>
            </a:prstGeom>
            <a:solidFill>
              <a:srgbClr val="698FCA"/>
            </a:solidFill>
          </p:spPr>
          <p:txBody>
            <a:bodyPr wrap="square" anchor="ctr">
              <a:spAutoFit/>
            </a:bodyPr>
            <a:lstStyle/>
            <a:p>
              <a:pPr algn="ctr"/>
              <a:r>
                <a:rPr lang="ja-JP" altLang="en-US" sz="2800" b="1" dirty="0">
                  <a:solidFill>
                    <a:schemeClr val="bg1"/>
                  </a:solidFill>
                  <a:latin typeface="UD デジタル 教科書体 N-B" panose="02020700000000000000" pitchFamily="17" charset="-128"/>
                  <a:ea typeface="UD デジタル 教科書体 N-B" panose="02020700000000000000" pitchFamily="17" charset="-128"/>
                </a:rPr>
                <a:t>開催形式</a:t>
              </a:r>
              <a:endParaRPr lang="ja-JP" altLang="en-US" sz="7200" b="1" dirty="0">
                <a:solidFill>
                  <a:schemeClr val="bg1"/>
                </a:solidFill>
                <a:latin typeface="UD デジタル 教科書体 N-B" panose="02020700000000000000" pitchFamily="17" charset="-128"/>
                <a:ea typeface="UD デジタル 教科書体 N-B" panose="02020700000000000000" pitchFamily="17" charset="-128"/>
              </a:endParaRPr>
            </a:p>
          </p:txBody>
        </p:sp>
      </p:grpSp>
      <p:sp>
        <p:nvSpPr>
          <p:cNvPr id="29" name="正方形/長方形 28">
            <a:extLst>
              <a:ext uri="{FF2B5EF4-FFF2-40B4-BE49-F238E27FC236}">
                <a16:creationId xmlns:a16="http://schemas.microsoft.com/office/drawing/2014/main" id="{3066B5E2-DD4C-9309-FB03-EDE7BBB18B87}"/>
              </a:ext>
            </a:extLst>
          </p:cNvPr>
          <p:cNvSpPr/>
          <p:nvPr/>
        </p:nvSpPr>
        <p:spPr>
          <a:xfrm>
            <a:off x="525777" y="11531359"/>
            <a:ext cx="6332223" cy="646331"/>
          </a:xfrm>
          <a:prstGeom prst="rect">
            <a:avLst/>
          </a:prstGeom>
        </p:spPr>
        <p:txBody>
          <a:bodyPr wrap="square">
            <a:spAutoFit/>
          </a:bodyPr>
          <a:lstStyle/>
          <a:p>
            <a:pPr algn="r"/>
            <a:r>
              <a:rPr lang="ja-JP" altLang="en-US" sz="1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お問い合わせ先：</a:t>
            </a:r>
            <a:r>
              <a:rPr lang="en-US" altLang="ja-JP" sz="1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	</a:t>
            </a:r>
            <a:r>
              <a:rPr lang="ja-JP" altLang="en-US" sz="1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山梨厚生病院薬剤室　</a:t>
            </a:r>
            <a:endParaRPr lang="en-US" altLang="ja-JP" sz="1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a:p>
            <a:pPr algn="r"/>
            <a:r>
              <a:rPr lang="en-US" altLang="ja-JP" sz="1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0553-23-1311(</a:t>
            </a:r>
            <a:r>
              <a:rPr lang="ja-JP" altLang="en-US" sz="1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代表</a:t>
            </a:r>
            <a:r>
              <a:rPr lang="en-US" altLang="ja-JP" sz="1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p>
          <a:p>
            <a:pPr algn="r"/>
            <a:r>
              <a:rPr lang="en-US" altLang="ja-JP" sz="1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				</a:t>
            </a:r>
            <a:r>
              <a:rPr lang="ja-JP" altLang="en-US" sz="12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担当　小嶋</a:t>
            </a:r>
            <a:endParaRPr lang="ja-JP" altLang="en-US" sz="40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grpSp>
        <p:nvGrpSpPr>
          <p:cNvPr id="35" name="グループ化 34">
            <a:extLst>
              <a:ext uri="{FF2B5EF4-FFF2-40B4-BE49-F238E27FC236}">
                <a16:creationId xmlns:a16="http://schemas.microsoft.com/office/drawing/2014/main" id="{08546765-7D0C-8A41-5B07-483604B0C9E3}"/>
              </a:ext>
            </a:extLst>
          </p:cNvPr>
          <p:cNvGrpSpPr/>
          <p:nvPr/>
        </p:nvGrpSpPr>
        <p:grpSpPr>
          <a:xfrm>
            <a:off x="4272" y="7377666"/>
            <a:ext cx="6468456" cy="1601528"/>
            <a:chOff x="251922" y="5400276"/>
            <a:chExt cx="6468456" cy="1601528"/>
          </a:xfrm>
        </p:grpSpPr>
        <p:sp>
          <p:nvSpPr>
            <p:cNvPr id="28" name="正方形/長方形 27">
              <a:extLst>
                <a:ext uri="{FF2B5EF4-FFF2-40B4-BE49-F238E27FC236}">
                  <a16:creationId xmlns:a16="http://schemas.microsoft.com/office/drawing/2014/main" id="{815612FA-28CD-D27B-839C-B04B6779ED87}"/>
                </a:ext>
              </a:extLst>
            </p:cNvPr>
            <p:cNvSpPr/>
            <p:nvPr/>
          </p:nvSpPr>
          <p:spPr>
            <a:xfrm>
              <a:off x="251922" y="5400276"/>
              <a:ext cx="1637838" cy="523220"/>
            </a:xfrm>
            <a:prstGeom prst="rect">
              <a:avLst/>
            </a:prstGeom>
            <a:solidFill>
              <a:srgbClr val="698FCA"/>
            </a:solidFill>
          </p:spPr>
          <p:txBody>
            <a:bodyPr wrap="square" anchor="ctr">
              <a:spAutoFit/>
            </a:bodyPr>
            <a:lstStyle/>
            <a:p>
              <a:pPr algn="ctr"/>
              <a:r>
                <a:rPr lang="ja-JP" altLang="en-US" sz="2800" b="1" dirty="0">
                  <a:solidFill>
                    <a:schemeClr val="bg1"/>
                  </a:solidFill>
                  <a:latin typeface="UD デジタル 教科書体 N-B" panose="02020700000000000000" pitchFamily="17" charset="-128"/>
                  <a:ea typeface="UD デジタル 教科書体 N-B" panose="02020700000000000000" pitchFamily="17" charset="-128"/>
                </a:rPr>
                <a:t>概要</a:t>
              </a:r>
              <a:endParaRPr lang="ja-JP" altLang="en-US" sz="7200" b="1"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30" name="正方形/長方形 29">
              <a:extLst>
                <a:ext uri="{FF2B5EF4-FFF2-40B4-BE49-F238E27FC236}">
                  <a16:creationId xmlns:a16="http://schemas.microsoft.com/office/drawing/2014/main" id="{129427E6-E234-E92C-A25F-98B6AADF38D5}"/>
                </a:ext>
              </a:extLst>
            </p:cNvPr>
            <p:cNvSpPr/>
            <p:nvPr/>
          </p:nvSpPr>
          <p:spPr>
            <a:xfrm>
              <a:off x="366223" y="5986141"/>
              <a:ext cx="6354155" cy="1015663"/>
            </a:xfrm>
            <a:prstGeom prst="rect">
              <a:avLst/>
            </a:prstGeom>
          </p:spPr>
          <p:txBody>
            <a:bodyPr wrap="square">
              <a:spAutoFit/>
            </a:bodyPr>
            <a:lstStyle/>
            <a:p>
              <a:r>
                <a:rPr lang="ja-JP" altLang="en-US" sz="20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当院は</a:t>
              </a:r>
              <a:r>
                <a:rPr lang="en-US" altLang="ja-JP" sz="20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2025</a:t>
              </a:r>
              <a:r>
                <a:rPr lang="ja-JP" altLang="en-US" sz="20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年</a:t>
              </a:r>
              <a:r>
                <a:rPr lang="en-US" altLang="ja-JP" sz="20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7</a:t>
              </a:r>
              <a:r>
                <a:rPr lang="ja-JP" altLang="en-US" sz="20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月より「連携充実加算」の算定を開始しています。本勉強会は、地域の薬局薬剤師の方々を対象に外来がん化学療法の質向上を目的としています。</a:t>
              </a:r>
              <a:endParaRPr lang="en-US" altLang="ja-JP" sz="2000"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grpSp>
      <p:cxnSp>
        <p:nvCxnSpPr>
          <p:cNvPr id="34" name="直線コネクタ 33">
            <a:extLst>
              <a:ext uri="{FF2B5EF4-FFF2-40B4-BE49-F238E27FC236}">
                <a16:creationId xmlns:a16="http://schemas.microsoft.com/office/drawing/2014/main" id="{36D93B1E-2568-0898-4C09-E8CCE1E29850}"/>
              </a:ext>
            </a:extLst>
          </p:cNvPr>
          <p:cNvCxnSpPr>
            <a:cxnSpLocks/>
          </p:cNvCxnSpPr>
          <p:nvPr/>
        </p:nvCxnSpPr>
        <p:spPr>
          <a:xfrm>
            <a:off x="38100" y="8991600"/>
            <a:ext cx="6800850" cy="0"/>
          </a:xfrm>
          <a:prstGeom prst="line">
            <a:avLst/>
          </a:prstGeom>
          <a:ln w="28575">
            <a:solidFill>
              <a:srgbClr val="698FCA"/>
            </a:solidFill>
          </a:ln>
        </p:spPr>
        <p:style>
          <a:lnRef idx="1">
            <a:schemeClr val="accent1"/>
          </a:lnRef>
          <a:fillRef idx="0">
            <a:schemeClr val="accent1"/>
          </a:fillRef>
          <a:effectRef idx="0">
            <a:schemeClr val="accent1"/>
          </a:effectRef>
          <a:fontRef idx="minor">
            <a:schemeClr val="tx1"/>
          </a:fontRef>
        </p:style>
      </p:cxnSp>
      <p:grpSp>
        <p:nvGrpSpPr>
          <p:cNvPr id="40" name="グループ化 39">
            <a:extLst>
              <a:ext uri="{FF2B5EF4-FFF2-40B4-BE49-F238E27FC236}">
                <a16:creationId xmlns:a16="http://schemas.microsoft.com/office/drawing/2014/main" id="{2B01047B-77C1-12C9-5BDE-1D3F778E4E0D}"/>
              </a:ext>
            </a:extLst>
          </p:cNvPr>
          <p:cNvGrpSpPr/>
          <p:nvPr/>
        </p:nvGrpSpPr>
        <p:grpSpPr>
          <a:xfrm>
            <a:off x="411277" y="533640"/>
            <a:ext cx="6035447" cy="1015663"/>
            <a:chOff x="208207" y="533640"/>
            <a:chExt cx="6035447" cy="1015663"/>
          </a:xfrm>
        </p:grpSpPr>
        <p:sp>
          <p:nvSpPr>
            <p:cNvPr id="5" name="テキスト ボックス 4">
              <a:extLst>
                <a:ext uri="{FF2B5EF4-FFF2-40B4-BE49-F238E27FC236}">
                  <a16:creationId xmlns:a16="http://schemas.microsoft.com/office/drawing/2014/main" id="{5DA7E592-3058-2E08-A854-CF263F1AE55F}"/>
                </a:ext>
              </a:extLst>
            </p:cNvPr>
            <p:cNvSpPr txBox="1"/>
            <p:nvPr/>
          </p:nvSpPr>
          <p:spPr>
            <a:xfrm>
              <a:off x="1058846" y="533640"/>
              <a:ext cx="5184808" cy="1015663"/>
            </a:xfrm>
            <a:prstGeom prst="rect">
              <a:avLst/>
            </a:prstGeom>
            <a:noFill/>
          </p:spPr>
          <p:txBody>
            <a:bodyPr wrap="square" rtlCol="0">
              <a:spAutoFit/>
            </a:bodyPr>
            <a:lstStyle/>
            <a:p>
              <a:pPr algn="ctr"/>
              <a:r>
                <a:rPr kumimoji="1" lang="ja-JP" altLang="en-US" sz="2400" dirty="0">
                  <a:solidFill>
                    <a:schemeClr val="bg1"/>
                  </a:solidFill>
                  <a:latin typeface="UD デジタル 教科書体 N-B" panose="02020700000000000000" pitchFamily="17" charset="-128"/>
                  <a:ea typeface="UD デジタル 教科書体 N-B" panose="02020700000000000000" pitchFamily="17" charset="-128"/>
                </a:rPr>
                <a:t>山梨厚生病院</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a:p>
              <a:r>
                <a:rPr kumimoji="1" lang="ja-JP" altLang="en-US" sz="3600" dirty="0">
                  <a:solidFill>
                    <a:schemeClr val="bg1"/>
                  </a:solidFill>
                  <a:latin typeface="UD デジタル 教科書体 N-B" panose="02020700000000000000" pitchFamily="17" charset="-128"/>
                  <a:ea typeface="UD デジタル 教科書体 N-B" panose="02020700000000000000" pitchFamily="17" charset="-128"/>
                </a:rPr>
                <a:t>薬薬連携勉強会</a:t>
              </a:r>
              <a:r>
                <a:rPr kumimoji="1" lang="en-US" altLang="ja-JP" sz="3600" dirty="0">
                  <a:solidFill>
                    <a:schemeClr val="bg1"/>
                  </a:solidFill>
                  <a:latin typeface="UD デジタル 教科書体 N-B" panose="02020700000000000000" pitchFamily="17" charset="-128"/>
                  <a:ea typeface="UD デジタル 教科書体 N-B" panose="02020700000000000000" pitchFamily="17" charset="-128"/>
                </a:rPr>
                <a:t>(</a:t>
              </a:r>
              <a:r>
                <a:rPr kumimoji="1" lang="ja-JP" altLang="en-US" sz="3600" dirty="0">
                  <a:solidFill>
                    <a:schemeClr val="bg1"/>
                  </a:solidFill>
                  <a:latin typeface="UD デジタル 教科書体 N-B" panose="02020700000000000000" pitchFamily="17" charset="-128"/>
                  <a:ea typeface="UD デジタル 教科書体 N-B" panose="02020700000000000000" pitchFamily="17" charset="-128"/>
                </a:rPr>
                <a:t>がん</a:t>
              </a:r>
              <a:r>
                <a:rPr kumimoji="1" lang="en-US" altLang="ja-JP" sz="3600" dirty="0">
                  <a:solidFill>
                    <a:schemeClr val="bg1"/>
                  </a:solidFill>
                  <a:latin typeface="UD デジタル 教科書体 N-B" panose="02020700000000000000" pitchFamily="17" charset="-128"/>
                  <a:ea typeface="UD デジタル 教科書体 N-B" panose="02020700000000000000" pitchFamily="17" charset="-128"/>
                </a:rPr>
                <a:t>)</a:t>
              </a:r>
              <a:endParaRPr kumimoji="1" lang="ja-JP" altLang="en-US" sz="3600" dirty="0">
                <a:solidFill>
                  <a:schemeClr val="bg1"/>
                </a:solidFill>
                <a:latin typeface="UD デジタル 教科書体 N-B" panose="02020700000000000000" pitchFamily="17" charset="-128"/>
                <a:ea typeface="UD デジタル 教科書体 N-B" panose="02020700000000000000" pitchFamily="17" charset="-128"/>
              </a:endParaRPr>
            </a:p>
          </p:txBody>
        </p:sp>
        <p:pic>
          <p:nvPicPr>
            <p:cNvPr id="39" name="図 38">
              <a:extLst>
                <a:ext uri="{FF2B5EF4-FFF2-40B4-BE49-F238E27FC236}">
                  <a16:creationId xmlns:a16="http://schemas.microsoft.com/office/drawing/2014/main" id="{41EC0A70-A8F1-E347-132A-7BA4C55207E6}"/>
                </a:ext>
              </a:extLst>
            </p:cNvPr>
            <p:cNvPicPr>
              <a:picLocks noChangeAspect="1"/>
            </p:cNvPicPr>
            <p:nvPr/>
          </p:nvPicPr>
          <p:blipFill rotWithShape="1">
            <a:blip r:embed="rId2">
              <a:extLst>
                <a:ext uri="{28A0092B-C50C-407E-A947-70E740481C1C}">
                  <a14:useLocalDpi xmlns:a14="http://schemas.microsoft.com/office/drawing/2010/main" val="0"/>
                </a:ext>
              </a:extLst>
            </a:blip>
            <a:srcRect r="71548"/>
            <a:stretch/>
          </p:blipFill>
          <p:spPr>
            <a:xfrm>
              <a:off x="208207" y="687627"/>
              <a:ext cx="877874" cy="817742"/>
            </a:xfrm>
            <a:prstGeom prst="rect">
              <a:avLst/>
            </a:prstGeom>
          </p:spPr>
        </p:pic>
      </p:grpSp>
      <p:grpSp>
        <p:nvGrpSpPr>
          <p:cNvPr id="3" name="グループ化 2">
            <a:extLst>
              <a:ext uri="{FF2B5EF4-FFF2-40B4-BE49-F238E27FC236}">
                <a16:creationId xmlns:a16="http://schemas.microsoft.com/office/drawing/2014/main" id="{5D63737D-8311-EF5D-C63D-5CFFD7A01E58}"/>
              </a:ext>
            </a:extLst>
          </p:cNvPr>
          <p:cNvGrpSpPr/>
          <p:nvPr/>
        </p:nvGrpSpPr>
        <p:grpSpPr>
          <a:xfrm>
            <a:off x="4272" y="4442154"/>
            <a:ext cx="7285722" cy="2859408"/>
            <a:chOff x="251922" y="3217639"/>
            <a:chExt cx="7285722" cy="2859408"/>
          </a:xfrm>
        </p:grpSpPr>
        <p:sp>
          <p:nvSpPr>
            <p:cNvPr id="4" name="正方形/長方形 3">
              <a:extLst>
                <a:ext uri="{FF2B5EF4-FFF2-40B4-BE49-F238E27FC236}">
                  <a16:creationId xmlns:a16="http://schemas.microsoft.com/office/drawing/2014/main" id="{520B337B-E2C9-8485-C2E7-CA587517B698}"/>
                </a:ext>
              </a:extLst>
            </p:cNvPr>
            <p:cNvSpPr/>
            <p:nvPr/>
          </p:nvSpPr>
          <p:spPr>
            <a:xfrm>
              <a:off x="357939" y="3768723"/>
              <a:ext cx="7179705" cy="2308324"/>
            </a:xfrm>
            <a:prstGeom prst="rect">
              <a:avLst/>
            </a:prstGeom>
          </p:spPr>
          <p:txBody>
            <a:bodyPr wrap="square">
              <a:spAutoFit/>
            </a:bodyPr>
            <a:lstStyle/>
            <a:p>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下記メールアドレスに必要事項を記載の上、送信してください。</a:t>
              </a:r>
              <a:endPar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a:p>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登録完了メールが届きましたら事前登録完了です。</a:t>
              </a:r>
              <a:endPar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a:p>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申し込み先：</a:t>
              </a:r>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kusuri@kosei.jp</a:t>
              </a:r>
            </a:p>
            <a:p>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必要事項：①メールアドレス </a:t>
              </a:r>
              <a:endPar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a:p>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		</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 </a:t>
              </a:r>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 </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②お名前 </a:t>
              </a:r>
              <a:endPar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a:p>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		  </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③ご施設名 </a:t>
              </a:r>
              <a:endPar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a:p>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		  </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④現地参加 または</a:t>
              </a:r>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 web</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参加</a:t>
              </a:r>
              <a:endPar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a:p>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申し込み期限：</a:t>
              </a:r>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2025</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年</a:t>
              </a:r>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8</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月</a:t>
              </a:r>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17</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日</a:t>
              </a:r>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日</a:t>
              </a:r>
              <a:r>
                <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a:t>
              </a:r>
              <a:r>
                <a:rPr lang="ja-JP" altLang="en-US"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rPr>
                <a:t>まで</a:t>
              </a:r>
              <a:endParaRPr lang="en-US" altLang="ja-JP" b="1" dirty="0">
                <a:solidFill>
                  <a:schemeClr val="tx1">
                    <a:lumMod val="85000"/>
                    <a:lumOff val="15000"/>
                  </a:schemeClr>
                </a:solidFill>
                <a:latin typeface="UD デジタル 教科書体 N-B" panose="02020700000000000000" pitchFamily="17" charset="-128"/>
                <a:ea typeface="UD デジタル 教科書体 N-B" panose="02020700000000000000" pitchFamily="17" charset="-128"/>
              </a:endParaRPr>
            </a:p>
          </p:txBody>
        </p:sp>
        <p:sp>
          <p:nvSpPr>
            <p:cNvPr id="7" name="正方形/長方形 6">
              <a:extLst>
                <a:ext uri="{FF2B5EF4-FFF2-40B4-BE49-F238E27FC236}">
                  <a16:creationId xmlns:a16="http://schemas.microsoft.com/office/drawing/2014/main" id="{949E442A-EA72-B48A-887F-0D48014895A6}"/>
                </a:ext>
              </a:extLst>
            </p:cNvPr>
            <p:cNvSpPr/>
            <p:nvPr/>
          </p:nvSpPr>
          <p:spPr>
            <a:xfrm>
              <a:off x="251922" y="3217639"/>
              <a:ext cx="1653078" cy="523220"/>
            </a:xfrm>
            <a:prstGeom prst="rect">
              <a:avLst/>
            </a:prstGeom>
            <a:solidFill>
              <a:srgbClr val="698FCA"/>
            </a:solidFill>
          </p:spPr>
          <p:txBody>
            <a:bodyPr wrap="square" anchor="ctr">
              <a:spAutoFit/>
            </a:bodyPr>
            <a:lstStyle/>
            <a:p>
              <a:pPr algn="ctr"/>
              <a:r>
                <a:rPr lang="ja-JP" altLang="en-US" sz="2800" b="1" dirty="0">
                  <a:solidFill>
                    <a:schemeClr val="bg1"/>
                  </a:solidFill>
                  <a:latin typeface="UD デジタル 教科書体 N-B" panose="02020700000000000000" pitchFamily="17" charset="-128"/>
                  <a:ea typeface="UD デジタル 教科書体 N-B" panose="02020700000000000000" pitchFamily="17" charset="-128"/>
                </a:rPr>
                <a:t>参加登録</a:t>
              </a:r>
              <a:endParaRPr lang="ja-JP" altLang="en-US" sz="7200" b="1" dirty="0">
                <a:solidFill>
                  <a:schemeClr val="bg1"/>
                </a:solidFill>
                <a:latin typeface="UD デジタル 教科書体 N-B" panose="02020700000000000000" pitchFamily="17" charset="-128"/>
                <a:ea typeface="UD デジタル 教科書体 N-B" panose="02020700000000000000" pitchFamily="17" charset="-128"/>
              </a:endParaRPr>
            </a:p>
          </p:txBody>
        </p:sp>
      </p:grpSp>
    </p:spTree>
    <p:extLst>
      <p:ext uri="{BB962C8B-B14F-4D97-AF65-F5344CB8AC3E}">
        <p14:creationId xmlns:p14="http://schemas.microsoft.com/office/powerpoint/2010/main" val="24901446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113</TotalTime>
  <Words>231</Words>
  <Application>Microsoft Office PowerPoint</Application>
  <PresentationFormat>ワイド画面</PresentationFormat>
  <Paragraphs>28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N-B</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kyohei kojima</dc:creator>
  <cp:lastModifiedBy>admin</cp:lastModifiedBy>
  <cp:revision>10</cp:revision>
  <cp:lastPrinted>2025-07-22T06:53:32Z</cp:lastPrinted>
  <dcterms:created xsi:type="dcterms:W3CDTF">2025-07-19T14:45:16Z</dcterms:created>
  <dcterms:modified xsi:type="dcterms:W3CDTF">2025-07-23T07:15:37Z</dcterms:modified>
</cp:coreProperties>
</file>